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0.png>
</file>

<file path=ppt/media/image11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